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A8112-EA09-4DB1-AAE2-F4F88598D026}" type="datetimeFigureOut">
              <a:rPr lang="ru-RU" smtClean="0"/>
              <a:pPr/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16554-B2B7-4C69-B4B7-FD1C1EEF3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fff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8355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840760"/>
          </a:xfrm>
        </p:spPr>
        <p:txBody>
          <a:bodyPr>
            <a:normAutofit/>
          </a:bodyPr>
          <a:lstStyle/>
          <a:p>
            <a:r>
              <a:rPr lang="ru-RU" sz="1600" b="1" dirty="0">
                <a:latin typeface="Monotype Corsiva" pitchFamily="66" charset="0"/>
              </a:rPr>
              <a:t>4 ноября в праздник Дня народного единства в Доме культуры </a:t>
            </a:r>
            <a:r>
              <a:rPr lang="ru-RU" sz="1600" b="1" dirty="0" err="1">
                <a:latin typeface="Monotype Corsiva" pitchFamily="66" charset="0"/>
              </a:rPr>
              <a:t>с.Чемское</a:t>
            </a:r>
            <a:r>
              <a:rPr lang="ru-RU" sz="1600" b="1" dirty="0">
                <a:latin typeface="Monotype Corsiva" pitchFamily="66" charset="0"/>
              </a:rPr>
              <a:t> </a:t>
            </a:r>
            <a:r>
              <a:rPr lang="en-US" sz="1600" b="1" dirty="0" smtClean="0">
                <a:latin typeface="Monotype Corsiva" pitchFamily="66" charset="0"/>
              </a:rPr>
              <a:t/>
            </a:r>
            <a:br>
              <a:rPr lang="en-US" sz="1600" b="1" dirty="0" smtClean="0">
                <a:latin typeface="Monotype Corsiva" pitchFamily="66" charset="0"/>
              </a:rPr>
            </a:br>
            <a:r>
              <a:rPr lang="ru-RU" sz="1600" b="1" dirty="0" smtClean="0">
                <a:latin typeface="Monotype Corsiva" pitchFamily="66" charset="0"/>
              </a:rPr>
              <a:t>состоялся </a:t>
            </a:r>
            <a:r>
              <a:rPr lang="ru-RU" sz="1600" b="1" dirty="0">
                <a:latin typeface="Monotype Corsiva" pitchFamily="66" charset="0"/>
              </a:rPr>
              <a:t>праздничный концерт «В единстве наша сила!». </a:t>
            </a:r>
            <a:br>
              <a:rPr lang="ru-RU" sz="1600" b="1" dirty="0">
                <a:latin typeface="Monotype Corsiva" pitchFamily="66" charset="0"/>
              </a:rPr>
            </a:br>
            <a:r>
              <a:rPr lang="ru-RU" sz="1600" b="1" dirty="0">
                <a:latin typeface="Monotype Corsiva" pitchFamily="66" charset="0"/>
              </a:rPr>
              <a:t>Открылось праздничное мероприятие песней «Россия! Русь!» в исполнении коллектива «Селяночка».  Ведущие тепло поприветствовали  гостей, рассказали о значимости этого праздника для россиян; отметили, что наша сила в единстве и пожелали всем мира, добра и процветания. </a:t>
            </a:r>
            <a:br>
              <a:rPr lang="ru-RU" sz="1600" b="1" dirty="0">
                <a:latin typeface="Monotype Corsiva" pitchFamily="66" charset="0"/>
              </a:rPr>
            </a:br>
            <a:r>
              <a:rPr lang="ru-RU" sz="1600" b="1" dirty="0">
                <a:latin typeface="Monotype Corsiva" pitchFamily="66" charset="0"/>
              </a:rPr>
              <a:t>Зрительный зал в праздничный день был полон, на мероприятие односельчане пришли семьями, привели детей. Это неудивительно, поскольку День народного единства России становится всё популярнее. В этот день по всей огромной территории нашей многонациональной страны проходят праздничные концерты, народные гуляния и благотворительные акции. </a:t>
            </a:r>
            <a:r>
              <a:rPr lang="en-US" sz="1600" b="1" dirty="0" smtClean="0">
                <a:latin typeface="Monotype Corsiva" pitchFamily="66" charset="0"/>
              </a:rPr>
              <a:t/>
            </a:r>
            <a:br>
              <a:rPr lang="en-US" sz="1600" b="1" dirty="0" smtClean="0">
                <a:latin typeface="Monotype Corsiva" pitchFamily="66" charset="0"/>
              </a:rPr>
            </a:br>
            <a:r>
              <a:rPr lang="ru-RU" sz="1600" b="1" dirty="0" smtClean="0">
                <a:latin typeface="Monotype Corsiva" pitchFamily="66" charset="0"/>
              </a:rPr>
              <a:t>Людей </a:t>
            </a:r>
            <a:r>
              <a:rPr lang="ru-RU" sz="1600" b="1" dirty="0">
                <a:latin typeface="Monotype Corsiva" pitchFamily="66" charset="0"/>
              </a:rPr>
              <a:t>объединяет чувство гордости за свою страну, за её славную историю. </a:t>
            </a:r>
            <a:br>
              <a:rPr lang="ru-RU" sz="1600" b="1" dirty="0">
                <a:latin typeface="Monotype Corsiva" pitchFamily="66" charset="0"/>
              </a:rPr>
            </a:br>
            <a:r>
              <a:rPr lang="ru-RU" sz="1600" b="1" dirty="0">
                <a:latin typeface="Monotype Corsiva" pitchFamily="66" charset="0"/>
              </a:rPr>
              <a:t>Весь час, в течение которого шёл концерт, в зале царила атмосфера всеобщего воодушевления. Выступления артистов сопровождались видеопроекцией, что позволило ещё глубже окунуться в прошлое, прочувствовать значимость этого дня для последующего развития российской истории. </a:t>
            </a:r>
            <a:br>
              <a:rPr lang="ru-RU" sz="1600" b="1" dirty="0">
                <a:latin typeface="Monotype Corsiva" pitchFamily="66" charset="0"/>
              </a:rPr>
            </a:br>
            <a:r>
              <a:rPr lang="ru-RU" sz="1600" b="1" dirty="0">
                <a:latin typeface="Monotype Corsiva" pitchFamily="66" charset="0"/>
              </a:rPr>
              <a:t>Выступления коллективов сложились в яркую интересную программу. На сцене Дома культуры выступили: вокальные коллективы «Селяночка», «Контраст», участники детского театрального коллектива «Весёлый балаганчик» и фольклорный коллектив «Марьюшка», </a:t>
            </a:r>
            <a:r>
              <a:rPr lang="en-US" sz="1600" b="1" dirty="0" smtClean="0">
                <a:latin typeface="Monotype Corsiva" pitchFamily="66" charset="0"/>
              </a:rPr>
              <a:t/>
            </a:r>
            <a:br>
              <a:rPr lang="en-US" sz="1600" b="1" dirty="0" smtClean="0">
                <a:latin typeface="Monotype Corsiva" pitchFamily="66" charset="0"/>
              </a:rPr>
            </a:br>
            <a:r>
              <a:rPr lang="ru-RU" sz="1600" b="1" dirty="0" smtClean="0">
                <a:latin typeface="Monotype Corsiva" pitchFamily="66" charset="0"/>
              </a:rPr>
              <a:t>а </a:t>
            </a:r>
            <a:r>
              <a:rPr lang="ru-RU" sz="1600" b="1" dirty="0">
                <a:latin typeface="Monotype Corsiva" pitchFamily="66" charset="0"/>
              </a:rPr>
              <a:t>также коллектив учителей Чемской школы.</a:t>
            </a:r>
            <a:br>
              <a:rPr lang="ru-RU" sz="1600" b="1" dirty="0">
                <a:latin typeface="Monotype Corsiva" pitchFamily="66" charset="0"/>
              </a:rPr>
            </a:br>
            <a:r>
              <a:rPr lang="ru-RU" sz="1600" b="1" dirty="0">
                <a:latin typeface="Monotype Corsiva" pitchFamily="66" charset="0"/>
              </a:rPr>
              <a:t>Гости благодарными аплодисментами встречали всех участников концертной программы. Красочные и запоминающие номера, а также яркие и нарядные костюмы подарили незабываемые впечатления и эмоции зрителям. С особенной силой в этот день каждый ощутил себя частью великого единого народа!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4 ноября в праздник Дня народного единства в Доме культуры с.Чемское  состоялся праздничный концерт «В единстве наша сила!».  Открылось праздничное мероприятие песней «Россия! Русь!» в исполнении коллектива «Селяночка».  Ведущие тепло поприветствовали  гостей, рассказали о значимости этого праздника для россиян; отметили, что наша сила в единстве и пожелали всем мира, добра и процветания.  Зрительный зал в праздничный день был полон, на мероприятие односельчане пришли семьями, привели детей. Это неудивительно, поскольку День народного единства России становится всё популярнее. В этот день по всей огромной территории нашей многонациональной страны проходят праздничные концерты, народные гуляния и благотворительные акции.  Людей объединяет чувство гордости за свою страну, за её славную историю.  Весь час, в течение которого шёл концерт, в зале царила атмосфера всеобщего воодушевления. Выступления артистов сопровождались видеопроекцией, что позволило ещё глубже окунуться в прошлое, прочувствовать значимость этого дня для последующего развития российской истории.  Выступления коллективов сложились в яркую интересную программу. На сцене Дома культуры выступили: вокальные коллективы «Селяночка», «Контраст», участники детского театрального коллектива «Весёлый балаганчик» и фольклорный коллектив «Марьюшка»,  а также коллектив учителей Чемской школы. Гости благодарными аплодисментами встречали всех участников концертной программы. Красочные и запоминающие номера, а также яркие и нарядные костюмы подарили незабываемые впечатления и эмоции зрителям. С особенной силой в этот день каждый ощутил себя частью великого единого народа!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4</cp:revision>
  <dcterms:created xsi:type="dcterms:W3CDTF">2018-11-13T03:44:27Z</dcterms:created>
  <dcterms:modified xsi:type="dcterms:W3CDTF">2018-11-14T03:56:30Z</dcterms:modified>
</cp:coreProperties>
</file>